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0E832-0B7E-4466-8F2F-CD6DCEF05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0B920E-8BCD-4E49-B721-44EE0F03B9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146AA-D27A-4610-8944-49608CBCC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3A024-7A77-473B-9EBF-B4D960E84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D8B54-234F-4EE0-AE3E-851F1793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48BE9-70C1-47C4-B771-AC102625B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8D2AF-D393-4673-AF55-C6E033CB0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DEF0D-83A8-4836-AD71-BBAC0F0B4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C081-775A-4858-9E61-98920B94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62AD3-86B9-4FAF-A0E6-92F4D464B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4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099F1B-2AC5-4229-87FA-E38559C75F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4A811-8BA4-4462-BBDC-BB97735F4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B3A72-FDA5-4358-8521-93221759F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FB1AD-86A0-4ED2-9445-94620D474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45924-4787-4504-A884-47B3DDA4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4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DABEC-A210-4679-9489-B4ED29B6E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700A-B58A-44E4-976F-F6ADAD1B1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89A15-17A4-47F7-B19A-110EA7331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FE7D5-0984-4864-8160-4213A1F64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0CB68-7C38-420C-B0C7-3B1F2FB7B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19DB3-DC51-41CA-8FD0-61C9AD53A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FFC751-1219-4C09-8602-369ECBE36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8FC7-A685-4696-8059-78F36EF7B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A895E-C11B-41B5-A85E-372079755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1024A-EDA4-483E-82B9-29F4ADD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5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F2500-C422-4C36-8BDA-F4C2345C3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DC504-2D01-4202-BBA0-9D2E64021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C1EB12-1C09-4058-B4B2-562C0CFE3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E85270-B217-4435-BA54-34B1A22F0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E880A-0C88-4F04-8414-9E036214A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4AB87-050F-4F7E-AE39-F00C7353E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56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F6990-5872-4D32-9BAB-4F79653E8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FAF07-D09E-4BC9-8B89-2954B3D34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279BA-D64E-437A-85EF-71D238B7E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C21A9-E699-4DEF-BF5F-C7C833971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CD74E-56E1-489A-ABCE-3F1EDF2AB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DA035-9EBE-4F17-88C0-0B4F86BCB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D084F7-AB49-4A80-9ED1-26604BB7C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91BA61-C4EB-451A-9757-0D1E356DF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6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B5C84-A3C5-496C-9803-E908045D6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3B124E-9242-4561-8A80-15C8BEB35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9586A5-B72E-4E4C-B09E-CE29DD80A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1E6FC-0620-4A25-AFB5-4A236C64A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0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FD702-2CA8-4825-93A8-74EFB2827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0A2613-357E-445A-9BE3-1EFCDB74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AE403-F5C3-483B-9382-A89506BD0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09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D24DF-D9CC-4FF7-A0A3-E006B4B32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7ABF8-93B4-4BA9-87AF-128FDFC45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35CDDF-385F-4A19-8A8B-9A9B9CB89A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DBF69-0C43-414D-8B4C-E02C2440F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C98C3-F2DF-4F10-AB95-B4A79AD7B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7E90C-3D22-47E1-88D9-16B984F7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46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BFF7E-E5C3-4FD2-A3D4-E758CFDA9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3A923-39A5-4945-9AF3-EBA3C8AEC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81F6A-ED56-4D26-AE82-4690D62DE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AA92DF-E398-405B-A2AE-2773FBA14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ED384-609F-40C3-AAAC-F5C4BFB98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51953-F0CF-4589-87F8-52A15AA34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37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2F7B5B-EE2C-4390-8DF8-AABCEDBC4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98E88-4860-466E-977E-C5081AEC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6FF1E-1A75-4DCC-82AE-A04ACD57F7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E5B75-7AA0-48DB-BDD1-8C16D160BC4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8494D-0593-43D8-918E-D396CF316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5A554-8C35-428D-9158-7D391482F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75297-90CE-4BC2-B3C6-6BDEF7DF7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9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755D9E-F92D-4750-803E-C5B92F8D4A02}"/>
              </a:ext>
            </a:extLst>
          </p:cNvPr>
          <p:cNvSpPr txBox="1"/>
          <p:nvPr/>
        </p:nvSpPr>
        <p:spPr>
          <a:xfrm>
            <a:off x="4639733" y="751344"/>
            <a:ext cx="668302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                                             A</a:t>
            </a:r>
          </a:p>
          <a:p>
            <a:endParaRPr lang="en-US" dirty="0"/>
          </a:p>
          <a:p>
            <a:r>
              <a:rPr lang="en-US" dirty="0"/>
              <a:t>                      </a:t>
            </a:r>
          </a:p>
          <a:p>
            <a:endParaRPr lang="en-US" dirty="0"/>
          </a:p>
          <a:p>
            <a:r>
              <a:rPr lang="en-US" dirty="0"/>
              <a:t>                  H                                                                                 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                                                                                                                      C</a:t>
            </a:r>
          </a:p>
          <a:p>
            <a:endParaRPr lang="en-US" dirty="0"/>
          </a:p>
          <a:p>
            <a:r>
              <a:rPr lang="en-US" dirty="0"/>
              <a:t>                                                          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F                                                                                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     </a:t>
            </a:r>
          </a:p>
          <a:p>
            <a:r>
              <a:rPr lang="en-US" dirty="0"/>
              <a:t>                                                            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203503-D099-4698-8351-6EEB7EBE87F6}"/>
              </a:ext>
            </a:extLst>
          </p:cNvPr>
          <p:cNvSpPr/>
          <p:nvPr/>
        </p:nvSpPr>
        <p:spPr>
          <a:xfrm>
            <a:off x="7902222" y="3361266"/>
            <a:ext cx="158044" cy="135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B08831B-A9F5-4444-8992-436A364077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043275"/>
              </p:ext>
            </p:extLst>
          </p:nvPr>
        </p:nvGraphicFramePr>
        <p:xfrm>
          <a:off x="462846" y="1315789"/>
          <a:ext cx="3872088" cy="2677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023">
                  <a:extLst>
                    <a:ext uri="{9D8B030D-6E8A-4147-A177-3AD203B41FA5}">
                      <a16:colId xmlns:a16="http://schemas.microsoft.com/office/drawing/2014/main" val="3421718969"/>
                    </a:ext>
                  </a:extLst>
                </a:gridCol>
                <a:gridCol w="1185333">
                  <a:extLst>
                    <a:ext uri="{9D8B030D-6E8A-4147-A177-3AD203B41FA5}">
                      <a16:colId xmlns:a16="http://schemas.microsoft.com/office/drawing/2014/main" val="808557359"/>
                    </a:ext>
                  </a:extLst>
                </a:gridCol>
                <a:gridCol w="1591732">
                  <a:extLst>
                    <a:ext uri="{9D8B030D-6E8A-4147-A177-3AD203B41FA5}">
                      <a16:colId xmlns:a16="http://schemas.microsoft.com/office/drawing/2014/main" val="1074897780"/>
                    </a:ext>
                  </a:extLst>
                </a:gridCol>
              </a:tblGrid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G.C.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Distance [</a:t>
                      </a:r>
                      <a:r>
                        <a:rPr lang="en-US" dirty="0" err="1"/>
                        <a:t>Klyr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750687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801745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40997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503906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948844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431813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16925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8EAD181-619B-435D-8BBE-4CD61D125F9A}"/>
              </a:ext>
            </a:extLst>
          </p:cNvPr>
          <p:cNvSpPr txBox="1"/>
          <p:nvPr/>
        </p:nvSpPr>
        <p:spPr>
          <a:xfrm>
            <a:off x="476189" y="751344"/>
            <a:ext cx="477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Fake Globular Cluster Data   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8215BEB-9F8D-455E-B457-37CB1005822A}"/>
              </a:ext>
            </a:extLst>
          </p:cNvPr>
          <p:cNvSpPr/>
          <p:nvPr/>
        </p:nvSpPr>
        <p:spPr>
          <a:xfrm>
            <a:off x="848723" y="4969933"/>
            <a:ext cx="158044" cy="135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16D153-997A-4040-B23F-7411DFDB54FC}"/>
              </a:ext>
            </a:extLst>
          </p:cNvPr>
          <p:cNvSpPr txBox="1"/>
          <p:nvPr/>
        </p:nvSpPr>
        <p:spPr>
          <a:xfrm>
            <a:off x="634233" y="4845755"/>
            <a:ext cx="2957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= Earth</a:t>
            </a:r>
          </a:p>
          <a:p>
            <a:r>
              <a:rPr lang="en-US" dirty="0"/>
              <a:t>A-H = directions of constellations along the band of the milky way in sky</a:t>
            </a:r>
          </a:p>
        </p:txBody>
      </p:sp>
    </p:spTree>
    <p:extLst>
      <p:ext uri="{BB962C8B-B14F-4D97-AF65-F5344CB8AC3E}">
        <p14:creationId xmlns:p14="http://schemas.microsoft.com/office/powerpoint/2010/main" val="3525321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755D9E-F92D-4750-803E-C5B92F8D4A02}"/>
              </a:ext>
            </a:extLst>
          </p:cNvPr>
          <p:cNvSpPr txBox="1"/>
          <p:nvPr/>
        </p:nvSpPr>
        <p:spPr>
          <a:xfrm>
            <a:off x="4639733" y="751344"/>
            <a:ext cx="668302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                                             A</a:t>
            </a:r>
          </a:p>
          <a:p>
            <a:endParaRPr lang="en-US" dirty="0"/>
          </a:p>
          <a:p>
            <a:r>
              <a:rPr lang="en-US" dirty="0"/>
              <a:t>                      </a:t>
            </a:r>
          </a:p>
          <a:p>
            <a:endParaRPr lang="en-US" dirty="0"/>
          </a:p>
          <a:p>
            <a:r>
              <a:rPr lang="en-US" dirty="0"/>
              <a:t>                  H                                                                                 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  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dirty="0"/>
              <a:t>                                                                                                                  C</a:t>
            </a:r>
          </a:p>
          <a:p>
            <a:endParaRPr lang="en-US" dirty="0"/>
          </a:p>
          <a:p>
            <a:r>
              <a:rPr lang="en-US" dirty="0"/>
              <a:t>                                                           </a:t>
            </a:r>
          </a:p>
          <a:p>
            <a:r>
              <a:rPr lang="en-US" dirty="0"/>
              <a:t>                                   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endParaRPr lang="en-US" dirty="0"/>
          </a:p>
          <a:p>
            <a:r>
              <a:rPr lang="en-US" dirty="0"/>
              <a:t>                   F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dirty="0"/>
              <a:t>                                    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dirty="0"/>
              <a:t>                                         D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</a:p>
          <a:p>
            <a:r>
              <a:rPr lang="en-US" dirty="0"/>
              <a:t>                                                            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</a:p>
          <a:p>
            <a:r>
              <a:rPr lang="en-US" dirty="0"/>
              <a:t>                                                            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203503-D099-4698-8351-6EEB7EBE87F6}"/>
              </a:ext>
            </a:extLst>
          </p:cNvPr>
          <p:cNvSpPr/>
          <p:nvPr/>
        </p:nvSpPr>
        <p:spPr>
          <a:xfrm>
            <a:off x="7902222" y="3361266"/>
            <a:ext cx="158044" cy="135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B08831B-A9F5-4444-8992-436A364077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794679"/>
              </p:ext>
            </p:extLst>
          </p:nvPr>
        </p:nvGraphicFramePr>
        <p:xfrm>
          <a:off x="440269" y="1575433"/>
          <a:ext cx="3872088" cy="2677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023">
                  <a:extLst>
                    <a:ext uri="{9D8B030D-6E8A-4147-A177-3AD203B41FA5}">
                      <a16:colId xmlns:a16="http://schemas.microsoft.com/office/drawing/2014/main" val="3421718969"/>
                    </a:ext>
                  </a:extLst>
                </a:gridCol>
                <a:gridCol w="1185333">
                  <a:extLst>
                    <a:ext uri="{9D8B030D-6E8A-4147-A177-3AD203B41FA5}">
                      <a16:colId xmlns:a16="http://schemas.microsoft.com/office/drawing/2014/main" val="808557359"/>
                    </a:ext>
                  </a:extLst>
                </a:gridCol>
                <a:gridCol w="1591732">
                  <a:extLst>
                    <a:ext uri="{9D8B030D-6E8A-4147-A177-3AD203B41FA5}">
                      <a16:colId xmlns:a16="http://schemas.microsoft.com/office/drawing/2014/main" val="1074897780"/>
                    </a:ext>
                  </a:extLst>
                </a:gridCol>
              </a:tblGrid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G.C.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Distance [</a:t>
                      </a:r>
                      <a:r>
                        <a:rPr lang="en-US" dirty="0" err="1"/>
                        <a:t>Klyr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750687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801745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40997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503906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948844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431813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16925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8EAD181-619B-435D-8BBE-4CD61D125F9A}"/>
              </a:ext>
            </a:extLst>
          </p:cNvPr>
          <p:cNvSpPr txBox="1"/>
          <p:nvPr/>
        </p:nvSpPr>
        <p:spPr>
          <a:xfrm>
            <a:off x="462846" y="751344"/>
            <a:ext cx="5619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Fake Globular Cluster Data   Plotted in Red Number   </a:t>
            </a:r>
          </a:p>
          <a:p>
            <a:r>
              <a:rPr lang="en-US" dirty="0"/>
              <a:t> [Scale: 1Klyr = “ “  (width between quote marks)]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076C9E-C125-44A5-8505-5653A3136E8C}"/>
              </a:ext>
            </a:extLst>
          </p:cNvPr>
          <p:cNvSpPr txBox="1"/>
          <p:nvPr/>
        </p:nvSpPr>
        <p:spPr>
          <a:xfrm>
            <a:off x="462846" y="5068711"/>
            <a:ext cx="3951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direction and distance data to make a scale model of the globular clusters</a:t>
            </a:r>
          </a:p>
        </p:txBody>
      </p:sp>
    </p:spTree>
    <p:extLst>
      <p:ext uri="{BB962C8B-B14F-4D97-AF65-F5344CB8AC3E}">
        <p14:creationId xmlns:p14="http://schemas.microsoft.com/office/powerpoint/2010/main" val="2501088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755D9E-F92D-4750-803E-C5B92F8D4A02}"/>
              </a:ext>
            </a:extLst>
          </p:cNvPr>
          <p:cNvSpPr txBox="1"/>
          <p:nvPr/>
        </p:nvSpPr>
        <p:spPr>
          <a:xfrm>
            <a:off x="4639733" y="751344"/>
            <a:ext cx="668302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                                             A</a:t>
            </a:r>
          </a:p>
          <a:p>
            <a:endParaRPr lang="en-US" dirty="0"/>
          </a:p>
          <a:p>
            <a:r>
              <a:rPr lang="en-US" dirty="0"/>
              <a:t>                      </a:t>
            </a:r>
          </a:p>
          <a:p>
            <a:endParaRPr lang="en-US" dirty="0"/>
          </a:p>
          <a:p>
            <a:r>
              <a:rPr lang="en-US" dirty="0"/>
              <a:t>                  H                                                                                 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  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dirty="0"/>
              <a:t>                                                                                                                  C</a:t>
            </a:r>
          </a:p>
          <a:p>
            <a:endParaRPr lang="en-US" dirty="0"/>
          </a:p>
          <a:p>
            <a:r>
              <a:rPr lang="en-US" dirty="0"/>
              <a:t>                                                           </a:t>
            </a:r>
          </a:p>
          <a:p>
            <a:r>
              <a:rPr lang="en-US" dirty="0"/>
              <a:t>                                   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endParaRPr lang="en-US" dirty="0"/>
          </a:p>
          <a:p>
            <a:r>
              <a:rPr lang="en-US" dirty="0"/>
              <a:t>                   F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dirty="0"/>
              <a:t>                                    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dirty="0"/>
              <a:t>                                         D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</a:p>
          <a:p>
            <a:r>
              <a:rPr lang="en-US" dirty="0"/>
              <a:t>                                                            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</a:p>
          <a:p>
            <a:r>
              <a:rPr lang="en-US" dirty="0"/>
              <a:t>                                                            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203503-D099-4698-8351-6EEB7EBE87F6}"/>
              </a:ext>
            </a:extLst>
          </p:cNvPr>
          <p:cNvSpPr/>
          <p:nvPr/>
        </p:nvSpPr>
        <p:spPr>
          <a:xfrm>
            <a:off x="7902222" y="3361266"/>
            <a:ext cx="158044" cy="135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B08831B-A9F5-4444-8992-436A364077AB}"/>
              </a:ext>
            </a:extLst>
          </p:cNvPr>
          <p:cNvGraphicFramePr>
            <a:graphicFrameLocks noGrp="1"/>
          </p:cNvGraphicFramePr>
          <p:nvPr/>
        </p:nvGraphicFramePr>
        <p:xfrm>
          <a:off x="462846" y="1315789"/>
          <a:ext cx="3872088" cy="2677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023">
                  <a:extLst>
                    <a:ext uri="{9D8B030D-6E8A-4147-A177-3AD203B41FA5}">
                      <a16:colId xmlns:a16="http://schemas.microsoft.com/office/drawing/2014/main" val="3421718969"/>
                    </a:ext>
                  </a:extLst>
                </a:gridCol>
                <a:gridCol w="1185333">
                  <a:extLst>
                    <a:ext uri="{9D8B030D-6E8A-4147-A177-3AD203B41FA5}">
                      <a16:colId xmlns:a16="http://schemas.microsoft.com/office/drawing/2014/main" val="808557359"/>
                    </a:ext>
                  </a:extLst>
                </a:gridCol>
                <a:gridCol w="1591732">
                  <a:extLst>
                    <a:ext uri="{9D8B030D-6E8A-4147-A177-3AD203B41FA5}">
                      <a16:colId xmlns:a16="http://schemas.microsoft.com/office/drawing/2014/main" val="1074897780"/>
                    </a:ext>
                  </a:extLst>
                </a:gridCol>
              </a:tblGrid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G.C.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Distance [</a:t>
                      </a:r>
                      <a:r>
                        <a:rPr lang="en-US" dirty="0" err="1"/>
                        <a:t>Klyr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750687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801745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40997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503906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948844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431813"/>
                  </a:ext>
                </a:extLst>
              </a:tr>
              <a:tr h="382522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16925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8EAD181-619B-435D-8BBE-4CD61D125F9A}"/>
              </a:ext>
            </a:extLst>
          </p:cNvPr>
          <p:cNvSpPr txBox="1"/>
          <p:nvPr/>
        </p:nvSpPr>
        <p:spPr>
          <a:xfrm>
            <a:off x="462846" y="751344"/>
            <a:ext cx="5619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Fake Globular Cluster Data   Plotted in Red Number   </a:t>
            </a:r>
          </a:p>
          <a:p>
            <a:r>
              <a:rPr lang="en-US" dirty="0"/>
              <a:t> [Scale: 1Klyr = “ “  (width between quote marks)]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6981C5-6710-41A6-9A8A-2A3468A016DC}"/>
              </a:ext>
            </a:extLst>
          </p:cNvPr>
          <p:cNvSpPr txBox="1"/>
          <p:nvPr/>
        </p:nvSpPr>
        <p:spPr>
          <a:xfrm>
            <a:off x="598311" y="4831644"/>
            <a:ext cx="29802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Estimate of Center</a:t>
            </a:r>
          </a:p>
          <a:p>
            <a:r>
              <a:rPr lang="en-US" dirty="0"/>
              <a:t>Direction roughly toward F</a:t>
            </a:r>
          </a:p>
          <a:p>
            <a:r>
              <a:rPr lang="en-US" dirty="0"/>
              <a:t>Distance roughly 30 </a:t>
            </a:r>
            <a:r>
              <a:rPr lang="en-US" dirty="0" err="1"/>
              <a:t>Kly</a:t>
            </a:r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726BE80-CD47-46C8-8CC0-AA9A44941016}"/>
              </a:ext>
            </a:extLst>
          </p:cNvPr>
          <p:cNvSpPr/>
          <p:nvPr/>
        </p:nvSpPr>
        <p:spPr>
          <a:xfrm rot="1833352">
            <a:off x="4061222" y="3226314"/>
            <a:ext cx="4238001" cy="330958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DA7492A-72DC-4888-9580-B3A179AFEB6F}"/>
              </a:ext>
            </a:extLst>
          </p:cNvPr>
          <p:cNvSpPr/>
          <p:nvPr/>
        </p:nvSpPr>
        <p:spPr>
          <a:xfrm>
            <a:off x="6039555" y="4806027"/>
            <a:ext cx="101600" cy="750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82ECE4E-63A6-428E-91D6-23431098B21D}"/>
              </a:ext>
            </a:extLst>
          </p:cNvPr>
          <p:cNvSpPr/>
          <p:nvPr/>
        </p:nvSpPr>
        <p:spPr>
          <a:xfrm>
            <a:off x="2602088" y="4981004"/>
            <a:ext cx="101600" cy="750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232</Words>
  <Application>Microsoft Office PowerPoint</Application>
  <PresentationFormat>Widescreen</PresentationFormat>
  <Paragraphs>131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Steed</dc:creator>
  <cp:lastModifiedBy>Adam Steed</cp:lastModifiedBy>
  <cp:revision>4</cp:revision>
  <dcterms:created xsi:type="dcterms:W3CDTF">2020-04-09T17:15:24Z</dcterms:created>
  <dcterms:modified xsi:type="dcterms:W3CDTF">2020-04-09T17:36:10Z</dcterms:modified>
</cp:coreProperties>
</file>